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5" r:id="rId5"/>
  </p:sldMasterIdLst>
  <p:notesMasterIdLst>
    <p:notesMasterId r:id="rId7"/>
  </p:notesMasterIdLst>
  <p:handoutMasterIdLst>
    <p:handoutMasterId r:id="rId8"/>
  </p:handoutMasterIdLst>
  <p:sldIdLst>
    <p:sldId id="55014423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DE97B8-2034-45D7-91C6-89FED1BCF1B0}">
          <p14:sldIdLst>
            <p14:sldId id="55014423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 Hirschtein" initials="A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363"/>
    <a:srgbClr val="48AF97"/>
    <a:srgbClr val="ED6B0F"/>
    <a:srgbClr val="4B6FF0"/>
    <a:srgbClr val="8E58EB"/>
    <a:srgbClr val="4B15AB"/>
    <a:srgbClr val="0E30AE"/>
    <a:srgbClr val="4F496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4"/>
    <p:restoredTop sz="77974" autoAdjust="0"/>
  </p:normalViewPr>
  <p:slideViewPr>
    <p:cSldViewPr snapToGrid="0">
      <p:cViewPr varScale="1">
        <p:scale>
          <a:sx n="52" d="100"/>
          <a:sy n="52" d="100"/>
        </p:scale>
        <p:origin x="3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A6B99-21C1-45F0-8248-CA3C07EF064A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7F7862-40B5-41A6-8014-85051CABA5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4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87C87-0E34-43BE-85F1-1983FA46DAA1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787E3C-3A38-45E8-B7AC-FD22F3D1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1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787E3C-3A38-45E8-B7AC-FD22F3D190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90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3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6.emf"/><Relationship Id="rId4" Type="http://schemas.openxmlformats.org/officeDocument/2006/relationships/image" Target="../media/image2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20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20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30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emf"/><Relationship Id="rId4" Type="http://schemas.openxmlformats.org/officeDocument/2006/relationships/image" Target="../media/image3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6686550" cy="280080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86489"/>
            <a:ext cx="6686550" cy="13031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1" y="4635568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72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2045" y="1847233"/>
            <a:ext cx="49833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2045" y="2754489"/>
            <a:ext cx="4981755" cy="343517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6096000" y="2055814"/>
            <a:ext cx="0" cy="41281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6613" y="1857376"/>
            <a:ext cx="498334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14"/>
          </p:nvPr>
        </p:nvSpPr>
        <p:spPr>
          <a:xfrm>
            <a:off x="836613" y="2764631"/>
            <a:ext cx="4981755" cy="343517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736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P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55814"/>
            <a:ext cx="4981755" cy="412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6096000" y="2055814"/>
            <a:ext cx="0" cy="41281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sz="half" idx="12"/>
          </p:nvPr>
        </p:nvSpPr>
        <p:spPr>
          <a:xfrm>
            <a:off x="6372045" y="2055814"/>
            <a:ext cx="4981755" cy="41211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6262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616606" y="3775220"/>
            <a:ext cx="1011193" cy="1054946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405627" y="2279737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928" y="1174639"/>
            <a:ext cx="1408981" cy="1305885"/>
          </a:xfrm>
          <a:prstGeom prst="rect">
            <a:avLst/>
          </a:prstGeom>
        </p:spPr>
      </p:pic>
      <p:sp>
        <p:nvSpPr>
          <p:cNvPr id="14" name="Rounded Rectangle 13"/>
          <p:cNvSpPr/>
          <p:nvPr userDrawn="1"/>
        </p:nvSpPr>
        <p:spPr>
          <a:xfrm>
            <a:off x="4754880" y="2276832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8101627" y="2276832"/>
            <a:ext cx="2682240" cy="268224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412935" y="517845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754245" y="517845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8153401" y="5185966"/>
            <a:ext cx="2682875" cy="745138"/>
          </a:xfrm>
        </p:spPr>
        <p:txBody>
          <a:bodyPr>
            <a:normAutofit/>
          </a:bodyPr>
          <a:lstStyle>
            <a:lvl1pPr marL="0" indent="0" algn="ctr">
              <a:buNone/>
              <a:defRPr sz="1733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0837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2306674" y="5156466"/>
            <a:ext cx="601110" cy="62711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2776976" y="2302312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025" y="2555679"/>
            <a:ext cx="867167" cy="803716"/>
          </a:xfrm>
          <a:prstGeom prst="rect">
            <a:avLst/>
          </a:prstGeom>
        </p:spPr>
      </p:pic>
      <p:sp>
        <p:nvSpPr>
          <p:cNvPr id="14" name="Rounded Rectangle 13"/>
          <p:cNvSpPr/>
          <p:nvPr userDrawn="1"/>
        </p:nvSpPr>
        <p:spPr>
          <a:xfrm>
            <a:off x="5283769" y="2276833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5" name="Rounded Rectangle 14"/>
          <p:cNvSpPr/>
          <p:nvPr userDrawn="1"/>
        </p:nvSpPr>
        <p:spPr>
          <a:xfrm>
            <a:off x="7790561" y="2276833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2776976" y="4249865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283769" y="4224386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Rounded Rectangle 17"/>
          <p:cNvSpPr/>
          <p:nvPr userDrawn="1"/>
        </p:nvSpPr>
        <p:spPr>
          <a:xfrm>
            <a:off x="7790561" y="4224386"/>
            <a:ext cx="1624463" cy="1624463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40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4450">
            <a:off x="2288177" y="4550575"/>
            <a:ext cx="748321" cy="693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3"/>
          <a:stretch/>
        </p:blipFill>
        <p:spPr>
          <a:xfrm>
            <a:off x="419100" y="830264"/>
            <a:ext cx="11353800" cy="6001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824" y="2217792"/>
            <a:ext cx="838319" cy="810593"/>
          </a:xfrm>
          <a:prstGeom prst="rect">
            <a:avLst/>
          </a:prstGeom>
        </p:spPr>
      </p:pic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58857" y="2272637"/>
            <a:ext cx="5858623" cy="32942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667023" y="168154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05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64450">
            <a:off x="245621" y="4550575"/>
            <a:ext cx="748321" cy="6935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3"/>
          <a:stretch/>
        </p:blipFill>
        <p:spPr>
          <a:xfrm>
            <a:off x="-1623456" y="830264"/>
            <a:ext cx="11353800" cy="600185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16301" y="2272637"/>
            <a:ext cx="5858623" cy="32942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655626" y="1962061"/>
            <a:ext cx="3699762" cy="390692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057" y="1757663"/>
            <a:ext cx="747175" cy="722463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258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02426" y="885645"/>
            <a:ext cx="3932237" cy="1171755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902426" y="2329253"/>
            <a:ext cx="3932237" cy="353973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902427" y="218762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312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98556B0-6A92-41C8-A5CE-B01CAD257A53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AA649-16D0-4587-832C-E90EB47E2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9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673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/>
          <a:stretch/>
        </p:blipFill>
        <p:spPr>
          <a:xfrm>
            <a:off x="1" y="0"/>
            <a:ext cx="12040119" cy="6862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75" y="584636"/>
            <a:ext cx="4829283" cy="150177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56076" y="2266447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556076" y="2508312"/>
            <a:ext cx="4829282" cy="3641256"/>
          </a:xfrm>
        </p:spPr>
        <p:txBody>
          <a:bodyPr/>
          <a:lstStyle>
            <a:lvl1pPr marL="495325" indent="-495325">
              <a:buFont typeface="+mj-lt"/>
              <a:buAutoNum type="arabicPeriod"/>
              <a:defRPr/>
            </a:lvl1pPr>
            <a:lvl2pPr marL="952548" indent="-495325">
              <a:buFont typeface="+mj-lt"/>
              <a:buAutoNum type="arabicPeriod"/>
              <a:defRPr/>
            </a:lvl2pPr>
            <a:lvl3pPr marL="1257363" indent="-342917">
              <a:buFont typeface="+mj-lt"/>
              <a:buAutoNum type="arabicPeriod"/>
              <a:defRPr/>
            </a:lvl3pPr>
            <a:lvl4pPr marL="1714586" indent="-342917">
              <a:buFont typeface="+mj-lt"/>
              <a:buAutoNum type="arabicPeriod"/>
              <a:defRPr/>
            </a:lvl4pPr>
            <a:lvl5pPr marL="2171809" indent="-342917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 rot="20556438">
            <a:off x="-2581898" y="2413172"/>
            <a:ext cx="6505181" cy="4105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36718">
            <a:off x="3662529" y="1117756"/>
            <a:ext cx="1707219" cy="158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0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7171" y="1709739"/>
            <a:ext cx="6686550" cy="2718209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7171" y="4786489"/>
            <a:ext cx="6686550" cy="13031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791201" y="4624066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25" y="845030"/>
            <a:ext cx="1211963" cy="119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24" y="980450"/>
            <a:ext cx="2205519" cy="2044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" y="3191319"/>
            <a:ext cx="2204166" cy="22995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428" y="3742496"/>
            <a:ext cx="737929" cy="797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4"/>
          <a:stretch/>
        </p:blipFill>
        <p:spPr>
          <a:xfrm>
            <a:off x="5139937" y="0"/>
            <a:ext cx="1302528" cy="8794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9"/>
          <a:stretch/>
        </p:blipFill>
        <p:spPr>
          <a:xfrm>
            <a:off x="-11502" y="183165"/>
            <a:ext cx="531609" cy="797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63" b="1"/>
          <a:stretch/>
        </p:blipFill>
        <p:spPr>
          <a:xfrm>
            <a:off x="9334680" y="5411490"/>
            <a:ext cx="600973" cy="62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39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1700" y="2077247"/>
            <a:ext cx="7251700" cy="2387600"/>
          </a:xfrm>
        </p:spPr>
        <p:txBody>
          <a:bodyPr anchor="b">
            <a:normAutofit/>
          </a:bodyPr>
          <a:lstStyle>
            <a:lvl1pPr algn="l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1700" y="4635062"/>
            <a:ext cx="7251700" cy="157762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01701" y="4510003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701" y="1552559"/>
            <a:ext cx="1631703" cy="354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11102836" y="1426642"/>
            <a:ext cx="758889" cy="703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2442">
            <a:off x="9122337" y="2531567"/>
            <a:ext cx="1897527" cy="20501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6435">
            <a:off x="9494098" y="559493"/>
            <a:ext cx="645539" cy="67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878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42"/>
          <a:stretch/>
        </p:blipFill>
        <p:spPr>
          <a:xfrm>
            <a:off x="0" y="-114300"/>
            <a:ext cx="12192000" cy="4763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71700" y="1122363"/>
            <a:ext cx="8026400" cy="2296232"/>
          </a:xfrm>
        </p:spPr>
        <p:txBody>
          <a:bodyPr anchor="b">
            <a:normAutofit/>
          </a:bodyPr>
          <a:lstStyle>
            <a:lvl1pPr algn="ctr">
              <a:defRPr sz="5334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3773064"/>
            <a:ext cx="8026400" cy="14847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1" y="3555119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053">
            <a:off x="238983" y="4601310"/>
            <a:ext cx="1416637" cy="13129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2105">
            <a:off x="10921999" y="1982522"/>
            <a:ext cx="546100" cy="5697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280149" y="620254"/>
            <a:ext cx="1631703" cy="354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40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4930"/>
            <a:ext cx="9480832" cy="4288087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52501" y="3064473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2500" y="1040384"/>
            <a:ext cx="1359420" cy="295322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952500" y="2079947"/>
            <a:ext cx="7980172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34">
                <a:solidFill>
                  <a:schemeClr val="bg1"/>
                </a:solidFill>
                <a:latin typeface="+mj-lt"/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9086916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"/>
          <a:stretch/>
        </p:blipFill>
        <p:spPr>
          <a:xfrm>
            <a:off x="1" y="0"/>
            <a:ext cx="12040119" cy="68622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075" y="584636"/>
            <a:ext cx="4829283" cy="1501777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556076" y="2266447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556076" y="2508312"/>
            <a:ext cx="4829282" cy="3641256"/>
          </a:xfrm>
        </p:spPr>
        <p:txBody>
          <a:bodyPr/>
          <a:lstStyle>
            <a:lvl1pPr marL="495325" indent="-495325">
              <a:buFont typeface="+mj-lt"/>
              <a:buAutoNum type="arabicPeriod"/>
              <a:defRPr/>
            </a:lvl1pPr>
            <a:lvl2pPr marL="952548" indent="-495325">
              <a:buFont typeface="+mj-lt"/>
              <a:buAutoNum type="arabicPeriod"/>
              <a:defRPr/>
            </a:lvl2pPr>
            <a:lvl3pPr marL="1257363" indent="-342917">
              <a:buFont typeface="+mj-lt"/>
              <a:buAutoNum type="arabicPeriod"/>
              <a:defRPr/>
            </a:lvl3pPr>
            <a:lvl4pPr marL="1714586" indent="-342917">
              <a:buFont typeface="+mj-lt"/>
              <a:buAutoNum type="arabicPeriod"/>
              <a:defRPr/>
            </a:lvl4pPr>
            <a:lvl5pPr marL="2171809" indent="-342917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39"/>
          <a:stretch/>
        </p:blipFill>
        <p:spPr>
          <a:xfrm rot="20556438">
            <a:off x="-2581898" y="2413172"/>
            <a:ext cx="6505181" cy="41057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36718">
            <a:off x="3662529" y="1117756"/>
            <a:ext cx="1707219" cy="15823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319"/>
            <a:ext cx="927477" cy="2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078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se Study - Finan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8473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61117"/>
            <a:ext cx="9144000" cy="14966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91201" y="3608068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401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199" y="575096"/>
            <a:ext cx="6126193" cy="55094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3151" y="575095"/>
            <a:ext cx="3932237" cy="1482305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23151" y="2329253"/>
            <a:ext cx="3932237" cy="35397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423151" y="218762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6428841" y="5363369"/>
            <a:ext cx="935956" cy="101123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1155865" y="987425"/>
            <a:ext cx="5430674" cy="47980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68458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Tex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ounded Rectangle 6"/>
          <p:cNvSpPr/>
          <p:nvPr userDrawn="1"/>
        </p:nvSpPr>
        <p:spPr>
          <a:xfrm>
            <a:off x="838200" y="575095"/>
            <a:ext cx="7054933" cy="550940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1106" y="575095"/>
            <a:ext cx="3074282" cy="1105122"/>
          </a:xfrm>
        </p:spPr>
        <p:txBody>
          <a:bodyPr anchor="b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81106" y="1947553"/>
            <a:ext cx="3074282" cy="3921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281106" y="1815535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54051">
            <a:off x="376581" y="4915230"/>
            <a:ext cx="630266" cy="6809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1155865" y="926276"/>
            <a:ext cx="6357257" cy="48591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5896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Comparison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096000" y="1909314"/>
            <a:ext cx="0" cy="42746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0" y="1186305"/>
            <a:ext cx="867167" cy="803716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3"/>
          </p:nvPr>
        </p:nvSpPr>
        <p:spPr>
          <a:xfrm>
            <a:off x="838200" y="1909312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4"/>
          </p:nvPr>
        </p:nvSpPr>
        <p:spPr>
          <a:xfrm>
            <a:off x="6350013" y="1900908"/>
            <a:ext cx="5003787" cy="428302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84464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330655" y="5725961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20" y="1186305"/>
            <a:ext cx="867167" cy="80371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838200" y="2183569"/>
            <a:ext cx="328243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444543" y="2183569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061125" y="2181857"/>
            <a:ext cx="3292675" cy="37506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4278702" y="2181857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7899879" y="2181857"/>
            <a:ext cx="0" cy="375062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cxnSp>
        <p:nvCxnSpPr>
          <p:cNvPr id="22" name="Straight Connector 21"/>
          <p:cNvCxnSpPr/>
          <p:nvPr userDrawn="1"/>
        </p:nvCxnSpPr>
        <p:spPr>
          <a:xfrm>
            <a:off x="2174618" y="1987126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5786081" y="1990633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9397543" y="1992080"/>
            <a:ext cx="609599" cy="28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478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5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8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0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2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6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1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3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5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1" y="2181857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8788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3345" y="4904015"/>
            <a:ext cx="1603783" cy="9487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662136" y="4070876"/>
            <a:ext cx="1105342" cy="1153169"/>
          </a:xfrm>
          <a:prstGeom prst="rect">
            <a:avLst/>
          </a:prstGeom>
        </p:spPr>
      </p:pic>
      <p:sp>
        <p:nvSpPr>
          <p:cNvPr id="4" name="Rounded Rectangle 3"/>
          <p:cNvSpPr/>
          <p:nvPr userDrawn="1"/>
        </p:nvSpPr>
        <p:spPr>
          <a:xfrm>
            <a:off x="1524000" y="1122364"/>
            <a:ext cx="9144000" cy="4135437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21163" y="1505529"/>
            <a:ext cx="8368147" cy="2826327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50000"/>
              </a:lnSpc>
              <a:buNone/>
              <a:defRPr sz="20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“Click to edit Master subtitle style”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1921163" y="4546624"/>
            <a:ext cx="8368147" cy="496407"/>
          </a:xfrm>
          <a:prstGeom prst="rect">
            <a:avLst/>
          </a:prstGeom>
        </p:spPr>
        <p:txBody>
          <a:bodyPr vert="horz" lIns="60960" tIns="30480" rIns="60960" bIns="30480" rtlCol="0" anchor="ctr">
            <a:normAutofit/>
          </a:bodyPr>
          <a:lstStyle>
            <a:lvl1pPr marL="0" indent="0" algn="ctr" defTabSz="13716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3"/>
              </a:buClr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/>
              <a:t>Name </a:t>
            </a:r>
            <a:r>
              <a:rPr lang="en-US" sz="1600" b="1" err="1"/>
              <a:t>Namerson</a:t>
            </a:r>
            <a:r>
              <a:rPr lang="en-US" sz="1600" b="1"/>
              <a:t>,</a:t>
            </a:r>
            <a:r>
              <a:rPr lang="en-US" sz="1600" b="1" baseline="0"/>
              <a:t> </a:t>
            </a:r>
            <a:r>
              <a:rPr lang="en-US" sz="1600" b="1"/>
              <a:t>Company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5667023" y="4452457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882" y="852586"/>
            <a:ext cx="1408981" cy="1305885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18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s_3 Lay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83648">
            <a:off x="11140122" y="3092135"/>
            <a:ext cx="601110" cy="62711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8" y="5182111"/>
            <a:ext cx="867167" cy="803716"/>
          </a:xfrm>
          <a:prstGeom prst="rect">
            <a:avLst/>
          </a:prstGeom>
        </p:spPr>
      </p:pic>
      <p:sp>
        <p:nvSpPr>
          <p:cNvPr id="19" name="Rounded Rectangle 18"/>
          <p:cNvSpPr/>
          <p:nvPr userDrawn="1"/>
        </p:nvSpPr>
        <p:spPr>
          <a:xfrm>
            <a:off x="838200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rgbClr val="7793FF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6" name="Rounded Rectangle 25"/>
          <p:cNvSpPr/>
          <p:nvPr userDrawn="1"/>
        </p:nvSpPr>
        <p:spPr>
          <a:xfrm>
            <a:off x="7993812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3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7" name="Rounded Rectangle 26"/>
          <p:cNvSpPr/>
          <p:nvPr userDrawn="1"/>
        </p:nvSpPr>
        <p:spPr>
          <a:xfrm>
            <a:off x="4416006" y="1943819"/>
            <a:ext cx="3359989" cy="4232702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 w="38100">
            <a:solidFill>
              <a:schemeClr val="accent2"/>
            </a:solidFill>
          </a:ln>
          <a:effectLst>
            <a:outerShdw blurRad="774700" dist="38100" dir="2700000" sx="99000" sy="99000" algn="tl" rotWithShape="0">
              <a:schemeClr val="tx1">
                <a:alpha val="1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Content Placeholder 2"/>
          <p:cNvSpPr>
            <a:spLocks noGrp="1"/>
          </p:cNvSpPr>
          <p:nvPr>
            <p:ph idx="1"/>
          </p:nvPr>
        </p:nvSpPr>
        <p:spPr>
          <a:xfrm>
            <a:off x="1106803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4668215" y="2183569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2"/>
          <p:cNvSpPr>
            <a:spLocks noGrp="1"/>
          </p:cNvSpPr>
          <p:nvPr>
            <p:ph idx="13"/>
          </p:nvPr>
        </p:nvSpPr>
        <p:spPr>
          <a:xfrm>
            <a:off x="8246021" y="2181857"/>
            <a:ext cx="2855569" cy="37506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2646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2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7" y="575095"/>
            <a:ext cx="9734759" cy="5643163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2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idx="12"/>
          </p:nvPr>
        </p:nvSpPr>
        <p:spPr>
          <a:xfrm>
            <a:off x="1633268" y="926276"/>
            <a:ext cx="8902460" cy="49243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80392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Conten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17266">
            <a:off x="702937" y="5000472"/>
            <a:ext cx="698888" cy="72912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ounded Rectangle 11"/>
          <p:cNvSpPr/>
          <p:nvPr userDrawn="1"/>
        </p:nvSpPr>
        <p:spPr>
          <a:xfrm>
            <a:off x="1215037" y="1369620"/>
            <a:ext cx="9734759" cy="4848637"/>
          </a:xfrm>
          <a:prstGeom prst="roundRect">
            <a:avLst>
              <a:gd name="adj" fmla="val 8180"/>
            </a:avLst>
          </a:prstGeom>
          <a:solidFill>
            <a:schemeClr val="bg2"/>
          </a:solidFill>
          <a:ln>
            <a:noFill/>
          </a:ln>
          <a:effectLst>
            <a:outerShdw blurRad="774700" dist="38100" dir="2700000" sx="101000" sy="101000" algn="tl" rotWithShape="0">
              <a:schemeClr val="tx1">
                <a:alpha val="1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54" y="1063352"/>
            <a:ext cx="758570" cy="7030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667023" y="1231526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6401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1633268" y="1836934"/>
            <a:ext cx="8902460" cy="401364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39766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437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9150" y="6518319"/>
            <a:ext cx="927477" cy="20148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92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F90D6E-44C5-42B0-BF4F-D3A66EB15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7BE29-E2A5-4BA2-AF14-0FDD2FAEC181}" type="datetimeFigureOut">
              <a:rPr lang="x-none" smtClean="0"/>
              <a:t>16/02/2022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61773A-E0D2-4DEB-814F-13F05999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34AF2-7D77-4268-A09D-A062CA18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58D91-B9F5-4263-B22D-2570697D690A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691987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age Mai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8457" y="1085626"/>
            <a:ext cx="1447800" cy="142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909313"/>
            <a:ext cx="10515600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30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p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945" y="1085626"/>
            <a:ext cx="1447800" cy="1428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1" y="1690689"/>
            <a:ext cx="85795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09065">
            <a:off x="178076" y="5642045"/>
            <a:ext cx="830673" cy="8666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6096000" y="1909314"/>
            <a:ext cx="0" cy="4274615"/>
          </a:xfrm>
          <a:prstGeom prst="line">
            <a:avLst/>
          </a:prstGeom>
          <a:ln w="317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38200" y="1909313"/>
            <a:ext cx="4981755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>
          <a:xfrm>
            <a:off x="6372045" y="1916278"/>
            <a:ext cx="4981755" cy="426765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37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5"/>
            <a:ext cx="10515600" cy="412114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8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without cre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55815"/>
            <a:ext cx="10515600" cy="412114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0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3755"/>
            <a:ext cx="10515600" cy="447321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10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_02_without cre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53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3755"/>
            <a:ext cx="10515600" cy="447321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00"/>
            </a:lvl1pPr>
            <a:lvl2pPr marL="457223" indent="0">
              <a:buNone/>
              <a:defRPr/>
            </a:lvl2pPr>
            <a:lvl3pPr marL="914446" indent="0">
              <a:buNone/>
              <a:defRPr/>
            </a:lvl3pPr>
            <a:lvl4pPr marL="1371669" indent="0">
              <a:buNone/>
              <a:defRPr/>
            </a:lvl4pPr>
            <a:lvl5pPr marL="182889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1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1"/>
          <a:srcRect l="8076" t="8773" r="51238" b="78066"/>
          <a:stretch/>
        </p:blipFill>
        <p:spPr>
          <a:xfrm>
            <a:off x="10196945" y="6270447"/>
            <a:ext cx="1995055" cy="59905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889150" y="6518024"/>
            <a:ext cx="929301" cy="2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3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703" r:id="rId7"/>
    <p:sldLayoutId id="2147483704" r:id="rId8"/>
    <p:sldLayoutId id="214748370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91" r:id="rId18"/>
    <p:sldLayoutId id="2147483693" r:id="rId19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39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727" r:id="rId16"/>
  </p:sldLayoutIdLst>
  <p:hf hdr="0" ftr="0" dt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5812-6D3D-4E7B-B42E-5C5ACD81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Simplistic Flow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E2FF2-01A8-427A-964D-5AE4B033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2274" y="3125164"/>
            <a:ext cx="2141316" cy="26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72274" y="3125163"/>
            <a:ext cx="1942783" cy="266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99167" y="3125163"/>
            <a:ext cx="1517357" cy="26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411881" y="3125163"/>
            <a:ext cx="1127382" cy="266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31686" y="3125163"/>
            <a:ext cx="719090" cy="26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872761" y="3125163"/>
            <a:ext cx="248165" cy="266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972274" y="4808766"/>
            <a:ext cx="2141316" cy="266219"/>
            <a:chOff x="1331089" y="3240910"/>
            <a:chExt cx="3495554" cy="416690"/>
          </a:xfrm>
        </p:grpSpPr>
        <p:sp>
          <p:nvSpPr>
            <p:cNvPr id="27" name="Rectangle 26"/>
            <p:cNvSpPr/>
            <p:nvPr/>
          </p:nvSpPr>
          <p:spPr>
            <a:xfrm>
              <a:off x="1331089" y="3240911"/>
              <a:ext cx="3495554" cy="4166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31089" y="3240910"/>
              <a:ext cx="3171463" cy="4166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01477" y="3240910"/>
              <a:ext cx="2476983" cy="4166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048718" y="3240910"/>
              <a:ext cx="1840375" cy="4166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407534" y="3240910"/>
              <a:ext cx="1173866" cy="4166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801073" y="3240910"/>
              <a:ext cx="405113" cy="4166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/>
          <p:cNvSpPr/>
          <p:nvPr/>
        </p:nvSpPr>
        <p:spPr>
          <a:xfrm>
            <a:off x="3844344" y="2553289"/>
            <a:ext cx="1670053" cy="143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Consumer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269538" y="3258272"/>
            <a:ext cx="483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706766" y="2099444"/>
            <a:ext cx="1288121" cy="1158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Model Serving </a:t>
            </a:r>
          </a:p>
        </p:txBody>
      </p:sp>
      <p:sp>
        <p:nvSpPr>
          <p:cNvPr id="37" name="Oval 36"/>
          <p:cNvSpPr/>
          <p:nvPr/>
        </p:nvSpPr>
        <p:spPr>
          <a:xfrm>
            <a:off x="7714044" y="3442351"/>
            <a:ext cx="1288121" cy="1158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Model Serving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714044" y="4785258"/>
            <a:ext cx="1288121" cy="1158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Model Serving 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996545" y="5944086"/>
            <a:ext cx="3131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Serving 0 – N</a:t>
            </a:r>
          </a:p>
          <a:p>
            <a:r>
              <a:rPr lang="en-US" dirty="0"/>
              <a:t>Called by Remote invocation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457408" y="5944086"/>
            <a:ext cx="3131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Consumer #shards</a:t>
            </a:r>
          </a:p>
          <a:p>
            <a:r>
              <a:rPr lang="en-US" dirty="0"/>
              <a:t>1:1 consumer and shard </a:t>
            </a:r>
          </a:p>
        </p:txBody>
      </p:sp>
      <p:cxnSp>
        <p:nvCxnSpPr>
          <p:cNvPr id="46" name="Straight Arrow Connector 45"/>
          <p:cNvCxnSpPr>
            <a:cxnSpLocks/>
          </p:cNvCxnSpPr>
          <p:nvPr/>
        </p:nvCxnSpPr>
        <p:spPr>
          <a:xfrm flipV="1">
            <a:off x="5584665" y="2806106"/>
            <a:ext cx="2044651" cy="399102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/>
          </p:cNvCxnSpPr>
          <p:nvPr/>
        </p:nvCxnSpPr>
        <p:spPr>
          <a:xfrm>
            <a:off x="5599125" y="3319677"/>
            <a:ext cx="2030191" cy="703813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</p:cNvCxnSpPr>
          <p:nvPr/>
        </p:nvCxnSpPr>
        <p:spPr>
          <a:xfrm>
            <a:off x="5613364" y="3442351"/>
            <a:ext cx="2049800" cy="1847101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</p:cNvCxnSpPr>
          <p:nvPr/>
        </p:nvCxnSpPr>
        <p:spPr>
          <a:xfrm flipV="1">
            <a:off x="5604050" y="2881587"/>
            <a:ext cx="2073353" cy="192718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</p:cNvCxnSpPr>
          <p:nvPr/>
        </p:nvCxnSpPr>
        <p:spPr>
          <a:xfrm flipV="1">
            <a:off x="5611552" y="4122733"/>
            <a:ext cx="2027078" cy="792196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cxnSpLocks/>
          </p:cNvCxnSpPr>
          <p:nvPr/>
        </p:nvCxnSpPr>
        <p:spPr>
          <a:xfrm>
            <a:off x="5584665" y="5045987"/>
            <a:ext cx="2044651" cy="366139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658783ED-B1F0-4564-AD69-C776502177AF}"/>
              </a:ext>
            </a:extLst>
          </p:cNvPr>
          <p:cNvSpPr/>
          <p:nvPr/>
        </p:nvSpPr>
        <p:spPr>
          <a:xfrm>
            <a:off x="971703" y="4808767"/>
            <a:ext cx="2141316" cy="26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EB7CFC9-DB05-404A-A8EE-3B5D2583BEE5}"/>
              </a:ext>
            </a:extLst>
          </p:cNvPr>
          <p:cNvSpPr/>
          <p:nvPr/>
        </p:nvSpPr>
        <p:spPr>
          <a:xfrm>
            <a:off x="971703" y="4808766"/>
            <a:ext cx="1942783" cy="266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AD197C9-2AF9-4668-811C-61FF1FE33383}"/>
              </a:ext>
            </a:extLst>
          </p:cNvPr>
          <p:cNvSpPr/>
          <p:nvPr/>
        </p:nvSpPr>
        <p:spPr>
          <a:xfrm>
            <a:off x="1198596" y="4808766"/>
            <a:ext cx="1517357" cy="26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AD960C-D1DC-46EC-BBE9-DA41A2CB471E}"/>
              </a:ext>
            </a:extLst>
          </p:cNvPr>
          <p:cNvSpPr/>
          <p:nvPr/>
        </p:nvSpPr>
        <p:spPr>
          <a:xfrm>
            <a:off x="1411310" y="4808766"/>
            <a:ext cx="1127382" cy="266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A974F5C-DD54-480F-B667-60A1F89CEA82}"/>
              </a:ext>
            </a:extLst>
          </p:cNvPr>
          <p:cNvSpPr/>
          <p:nvPr/>
        </p:nvSpPr>
        <p:spPr>
          <a:xfrm>
            <a:off x="1631115" y="4808766"/>
            <a:ext cx="719090" cy="266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CB38E18-9D12-4C3E-8E95-BA9D872977A0}"/>
              </a:ext>
            </a:extLst>
          </p:cNvPr>
          <p:cNvSpPr/>
          <p:nvPr/>
        </p:nvSpPr>
        <p:spPr>
          <a:xfrm>
            <a:off x="1872190" y="4808766"/>
            <a:ext cx="248165" cy="266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EDB70EC-8097-4163-868C-17FB7A755D8B}"/>
              </a:ext>
            </a:extLst>
          </p:cNvPr>
          <p:cNvCxnSpPr/>
          <p:nvPr/>
        </p:nvCxnSpPr>
        <p:spPr>
          <a:xfrm>
            <a:off x="3296501" y="4932200"/>
            <a:ext cx="483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DB324CC8-A078-446A-97BD-1E576A349103}"/>
              </a:ext>
            </a:extLst>
          </p:cNvPr>
          <p:cNvSpPr/>
          <p:nvPr/>
        </p:nvSpPr>
        <p:spPr>
          <a:xfrm>
            <a:off x="3856771" y="4224784"/>
            <a:ext cx="1670053" cy="1434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Consumer</a:t>
            </a:r>
          </a:p>
        </p:txBody>
      </p:sp>
    </p:spTree>
    <p:extLst>
      <p:ext uri="{BB962C8B-B14F-4D97-AF65-F5344CB8AC3E}">
        <p14:creationId xmlns:p14="http://schemas.microsoft.com/office/powerpoint/2010/main" val="736563971"/>
      </p:ext>
    </p:extLst>
  </p:cSld>
  <p:clrMapOvr>
    <a:masterClrMapping/>
  </p:clrMapOvr>
</p:sld>
</file>

<file path=ppt/theme/theme1.xml><?xml version="1.0" encoding="utf-8"?>
<a:theme xmlns:a="http://schemas.openxmlformats.org/drawingml/2006/main" name="IGUAZIO Light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GUAZIO dark slides">
  <a:themeElements>
    <a:clrScheme name="IGUAZIO Color Scheme">
      <a:dk1>
        <a:srgbClr val="232A3D"/>
      </a:dk1>
      <a:lt1>
        <a:sysClr val="window" lastClr="FFFFFF"/>
      </a:lt1>
      <a:dk2>
        <a:srgbClr val="4F496F"/>
      </a:dk2>
      <a:lt2>
        <a:srgbClr val="FFFFFF"/>
      </a:lt2>
      <a:accent1>
        <a:srgbClr val="0FDDAF"/>
      </a:accent1>
      <a:accent2>
        <a:srgbClr val="FFD077"/>
      </a:accent2>
      <a:accent3>
        <a:srgbClr val="FF75BF"/>
      </a:accent3>
      <a:accent4>
        <a:srgbClr val="0FDDAF"/>
      </a:accent4>
      <a:accent5>
        <a:srgbClr val="FFD077"/>
      </a:accent5>
      <a:accent6>
        <a:srgbClr val="FF75BF"/>
      </a:accent6>
      <a:hlink>
        <a:srgbClr val="484467"/>
      </a:hlink>
      <a:folHlink>
        <a:srgbClr val="0FDDAF"/>
      </a:folHlink>
    </a:clrScheme>
    <a:fontScheme name="IGUAZIO System Fonts">
      <a:majorFont>
        <a:latin typeface="tahoma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0D57288BC484440A057314A10BC8EBF" ma:contentTypeVersion="12" ma:contentTypeDescription="Create a new document." ma:contentTypeScope="" ma:versionID="e333480035a70d978340ee26d7b16f0a">
  <xsd:schema xmlns:xsd="http://www.w3.org/2001/XMLSchema" xmlns:xs="http://www.w3.org/2001/XMLSchema" xmlns:p="http://schemas.microsoft.com/office/2006/metadata/properties" xmlns:ns3="d02ffcb0-6d33-46ea-bae2-aac6c1f1ae5a" xmlns:ns4="a80b9c58-f657-482e-bf9b-78edaee609f2" targetNamespace="http://schemas.microsoft.com/office/2006/metadata/properties" ma:root="true" ma:fieldsID="2908a4b8c6eca0b4a38523cad745c89f" ns3:_="" ns4:_="">
    <xsd:import namespace="d02ffcb0-6d33-46ea-bae2-aac6c1f1ae5a"/>
    <xsd:import namespace="a80b9c58-f657-482e-bf9b-78edaee609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2ffcb0-6d33-46ea-bae2-aac6c1f1ae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0b9c58-f657-482e-bf9b-78edaee609f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B005906-E12B-459E-B417-0320CA57FA2B}">
  <ds:schemaRefs>
    <ds:schemaRef ds:uri="a80b9c58-f657-482e-bf9b-78edaee609f2"/>
    <ds:schemaRef ds:uri="d02ffcb0-6d33-46ea-bae2-aac6c1f1ae5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1CDF82A-1E6E-44F5-B544-5447A7AC470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2EEE20-CD6A-4B25-8970-570BEB08D974}">
  <ds:schemaRefs>
    <ds:schemaRef ds:uri="a80b9c58-f657-482e-bf9b-78edaee609f2"/>
    <ds:schemaRef ds:uri="d02ffcb0-6d33-46ea-bae2-aac6c1f1ae5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16586</TotalTime>
  <Words>28</Words>
  <Application>Microsoft Office PowerPoint</Application>
  <PresentationFormat>Widescreen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tahoma bold</vt:lpstr>
      <vt:lpstr>IGUAZIO Light Slides</vt:lpstr>
      <vt:lpstr>IGUAZIO dark slides</vt:lpstr>
      <vt:lpstr>Simplistic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Iguazio vs AWS SageMaker</dc:title>
  <dc:creator>gilads@iguazio.com</dc:creator>
  <cp:lastModifiedBy>Jill Landau</cp:lastModifiedBy>
  <cp:revision>35</cp:revision>
  <dcterms:created xsi:type="dcterms:W3CDTF">2019-11-14T15:04:51Z</dcterms:created>
  <dcterms:modified xsi:type="dcterms:W3CDTF">2022-02-16T10:45:57Z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0x010100C0D57288BC484440A057314A10BC8EBF</vt:lpwstr>
  </property>
</Properties>
</file>